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8288000" cy="10287000"/>
  <p:notesSz cx="6858000" cy="9144000"/>
  <p:embeddedFontLst>
    <p:embeddedFont>
      <p:font typeface="Arial" panose="020B0604020202020204" pitchFamily="34" charset="0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0" y="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tableStyles" Target="tableStyles.xml"/></Relationships>
</file>

<file path=ppt/media/image1.png>
</file>

<file path=ppt/media/image2.sv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10/26/2023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1127244" y="-44196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pt-BR" dirty="0"/>
          </a:p>
        </p:txBody>
      </p:sp>
      <p:sp>
        <p:nvSpPr>
          <p:cNvPr id="6" name="Freeform 6"/>
          <p:cNvSpPr/>
          <p:nvPr/>
        </p:nvSpPr>
        <p:spPr>
          <a:xfrm>
            <a:off x="0" y="10213848"/>
            <a:ext cx="132229" cy="73152"/>
          </a:xfrm>
          <a:custGeom>
            <a:avLst/>
            <a:gdLst/>
            <a:ahLst/>
            <a:cxnLst/>
            <a:rect l="l" t="t" r="r" b="b"/>
            <a:pathLst>
              <a:path w="132229" h="73152">
                <a:moveTo>
                  <a:pt x="0" y="0"/>
                </a:moveTo>
                <a:lnTo>
                  <a:pt x="132229" y="0"/>
                </a:lnTo>
                <a:lnTo>
                  <a:pt x="132229" y="73152"/>
                </a:lnTo>
                <a:lnTo>
                  <a:pt x="0" y="731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93533" t="-21937" r="-91649" b="-88343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9829800" y="7810500"/>
            <a:ext cx="8077200" cy="161916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 algn="ctr">
              <a:lnSpc>
                <a:spcPts val="6618"/>
              </a:lnSpc>
              <a:spcBef>
                <a:spcPct val="0"/>
              </a:spcBef>
            </a:pPr>
            <a:r>
              <a:rPr lang="en-US" sz="4727" dirty="0">
                <a:solidFill>
                  <a:srgbClr val="000000"/>
                </a:solidFill>
                <a:latin typeface="Arial"/>
              </a:rPr>
              <a:t>Pedro Dezem,</a:t>
            </a:r>
          </a:p>
          <a:p>
            <a:pPr lvl="0" algn="ctr">
              <a:lnSpc>
                <a:spcPts val="6618"/>
              </a:lnSpc>
              <a:spcBef>
                <a:spcPct val="0"/>
              </a:spcBef>
            </a:pPr>
            <a:r>
              <a:rPr lang="en-US" sz="4727" dirty="0">
                <a:solidFill>
                  <a:srgbClr val="000000"/>
                </a:solidFill>
                <a:latin typeface="Arial"/>
              </a:rPr>
              <a:t>Marcos Alexandre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68671" y="1943100"/>
            <a:ext cx="7695170" cy="682488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9037"/>
              </a:lnSpc>
              <a:spcBef>
                <a:spcPct val="0"/>
              </a:spcBef>
            </a:pPr>
            <a:r>
              <a:rPr lang="en-US" sz="6455" dirty="0" err="1">
                <a:solidFill>
                  <a:srgbClr val="000000"/>
                </a:solidFill>
                <a:latin typeface="Arial"/>
              </a:rPr>
              <a:t>Trabalho</a:t>
            </a:r>
            <a:r>
              <a:rPr lang="en-US" sz="6455" dirty="0">
                <a:solidFill>
                  <a:srgbClr val="000000"/>
                </a:solidFill>
                <a:latin typeface="Arial"/>
              </a:rPr>
              <a:t> </a:t>
            </a:r>
          </a:p>
          <a:p>
            <a:pPr marL="0" lvl="0" indent="0" algn="ctr">
              <a:lnSpc>
                <a:spcPts val="9037"/>
              </a:lnSpc>
              <a:spcBef>
                <a:spcPct val="0"/>
              </a:spcBef>
            </a:pPr>
            <a:r>
              <a:rPr lang="en-US" sz="6455" dirty="0">
                <a:solidFill>
                  <a:srgbClr val="000000"/>
                </a:solidFill>
                <a:latin typeface="Arial"/>
              </a:rPr>
              <a:t>De </a:t>
            </a:r>
          </a:p>
          <a:p>
            <a:pPr marL="0" lvl="0" indent="0" algn="ctr">
              <a:lnSpc>
                <a:spcPts val="9037"/>
              </a:lnSpc>
              <a:spcBef>
                <a:spcPct val="0"/>
              </a:spcBef>
            </a:pPr>
            <a:r>
              <a:rPr lang="en-US" sz="6455" dirty="0">
                <a:solidFill>
                  <a:srgbClr val="000000"/>
                </a:solidFill>
                <a:latin typeface="Arial"/>
              </a:rPr>
              <a:t>GCW-II:</a:t>
            </a:r>
          </a:p>
          <a:p>
            <a:pPr marL="0" lvl="0" indent="0" algn="ctr">
              <a:lnSpc>
                <a:spcPts val="9037"/>
              </a:lnSpc>
              <a:spcBef>
                <a:spcPct val="0"/>
              </a:spcBef>
            </a:pPr>
            <a:br>
              <a:rPr lang="en-US" sz="6455" dirty="0">
                <a:solidFill>
                  <a:srgbClr val="000000"/>
                </a:solidFill>
                <a:latin typeface="Arial"/>
              </a:rPr>
            </a:br>
            <a:r>
              <a:rPr lang="en-US" sz="6455" dirty="0">
                <a:solidFill>
                  <a:srgbClr val="000000"/>
                </a:solidFill>
                <a:latin typeface="Arial"/>
              </a:rPr>
              <a:t>Propaganda </a:t>
            </a:r>
            <a:r>
              <a:rPr lang="en-US" sz="6455" dirty="0" err="1">
                <a:solidFill>
                  <a:srgbClr val="000000"/>
                </a:solidFill>
                <a:latin typeface="Arial"/>
              </a:rPr>
              <a:t>Corrigida</a:t>
            </a:r>
            <a:endParaRPr lang="en-US" sz="6455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71352" y="2620054"/>
            <a:ext cx="7995991" cy="5046893"/>
          </a:xfrm>
          <a:custGeom>
            <a:avLst/>
            <a:gdLst/>
            <a:ahLst/>
            <a:cxnLst/>
            <a:rect l="l" t="t" r="r" b="b"/>
            <a:pathLst>
              <a:path w="7995991" h="5046893">
                <a:moveTo>
                  <a:pt x="0" y="0"/>
                </a:moveTo>
                <a:lnTo>
                  <a:pt x="7995991" y="0"/>
                </a:lnTo>
                <a:lnTo>
                  <a:pt x="7995991" y="5046892"/>
                </a:lnTo>
                <a:lnTo>
                  <a:pt x="0" y="504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532" r="-35908" b="-19286"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2855122" y="5558661"/>
            <a:ext cx="7815925" cy="2876679"/>
          </a:xfrm>
          <a:prstGeom prst="line">
            <a:avLst/>
          </a:prstGeom>
          <a:ln w="21907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5" name="AutoShape 5"/>
          <p:cNvSpPr/>
          <p:nvPr/>
        </p:nvSpPr>
        <p:spPr>
          <a:xfrm>
            <a:off x="6157428" y="5455865"/>
            <a:ext cx="6410379" cy="789138"/>
          </a:xfrm>
          <a:prstGeom prst="line">
            <a:avLst/>
          </a:prstGeom>
          <a:ln w="21907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6" name="Freeform 6"/>
          <p:cNvSpPr/>
          <p:nvPr/>
        </p:nvSpPr>
        <p:spPr>
          <a:xfrm>
            <a:off x="0" y="10213848"/>
            <a:ext cx="132229" cy="73152"/>
          </a:xfrm>
          <a:custGeom>
            <a:avLst/>
            <a:gdLst/>
            <a:ahLst/>
            <a:cxnLst/>
            <a:rect l="l" t="t" r="r" b="b"/>
            <a:pathLst>
              <a:path w="132229" h="73152">
                <a:moveTo>
                  <a:pt x="0" y="0"/>
                </a:moveTo>
                <a:lnTo>
                  <a:pt x="132229" y="0"/>
                </a:lnTo>
                <a:lnTo>
                  <a:pt x="132229" y="73152"/>
                </a:lnTo>
                <a:lnTo>
                  <a:pt x="0" y="731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3533" t="-21937" r="-91649" b="-883434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1259998" y="7994882"/>
            <a:ext cx="5405763" cy="896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Remoção da mulher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2730200" y="5685058"/>
            <a:ext cx="4672110" cy="896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Deixar ele adulto 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400815" y="-257175"/>
            <a:ext cx="3199370" cy="1220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037"/>
              </a:lnSpc>
              <a:spcBef>
                <a:spcPct val="0"/>
              </a:spcBef>
            </a:pPr>
            <a:r>
              <a:rPr lang="en-US" sz="6455">
                <a:solidFill>
                  <a:srgbClr val="000000"/>
                </a:solidFill>
                <a:latin typeface="Arial"/>
              </a:rPr>
              <a:t>1° Cena </a:t>
            </a:r>
          </a:p>
        </p:txBody>
      </p:sp>
    </p:spTree>
    <p:extLst>
      <p:ext uri="{BB962C8B-B14F-4D97-AF65-F5344CB8AC3E}">
        <p14:creationId xmlns:p14="http://schemas.microsoft.com/office/powerpoint/2010/main" val="2962708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471352" y="2620054"/>
            <a:ext cx="7995991" cy="5046893"/>
          </a:xfrm>
          <a:custGeom>
            <a:avLst/>
            <a:gdLst/>
            <a:ahLst/>
            <a:cxnLst/>
            <a:rect l="l" t="t" r="r" b="b"/>
            <a:pathLst>
              <a:path w="7995991" h="5046893">
                <a:moveTo>
                  <a:pt x="0" y="0"/>
                </a:moveTo>
                <a:lnTo>
                  <a:pt x="7995991" y="0"/>
                </a:lnTo>
                <a:lnTo>
                  <a:pt x="7995991" y="5046892"/>
                </a:lnTo>
                <a:lnTo>
                  <a:pt x="0" y="504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532" r="-35908" b="-19286"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2855122" y="5558661"/>
            <a:ext cx="7815925" cy="2876679"/>
          </a:xfrm>
          <a:prstGeom prst="line">
            <a:avLst/>
          </a:prstGeom>
          <a:ln w="21907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5" name="TextBox 5"/>
          <p:cNvSpPr txBox="1"/>
          <p:nvPr/>
        </p:nvSpPr>
        <p:spPr>
          <a:xfrm>
            <a:off x="11259998" y="7994882"/>
            <a:ext cx="5405763" cy="896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Remoção da mulher</a:t>
            </a:r>
          </a:p>
        </p:txBody>
      </p:sp>
      <p:sp>
        <p:nvSpPr>
          <p:cNvPr id="6" name="AutoShape 6"/>
          <p:cNvSpPr/>
          <p:nvPr/>
        </p:nvSpPr>
        <p:spPr>
          <a:xfrm flipV="1">
            <a:off x="4037911" y="2508431"/>
            <a:ext cx="7827699" cy="2844484"/>
          </a:xfrm>
          <a:prstGeom prst="line">
            <a:avLst/>
          </a:prstGeom>
          <a:ln w="21907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7" name="TextBox 7"/>
          <p:cNvSpPr txBox="1"/>
          <p:nvPr/>
        </p:nvSpPr>
        <p:spPr>
          <a:xfrm>
            <a:off x="11844509" y="1724046"/>
            <a:ext cx="6443491" cy="254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Adição de pessoas (amigos e familiares dele)</a:t>
            </a:r>
          </a:p>
        </p:txBody>
      </p:sp>
      <p:sp>
        <p:nvSpPr>
          <p:cNvPr id="8" name="AutoShape 8"/>
          <p:cNvSpPr/>
          <p:nvPr/>
        </p:nvSpPr>
        <p:spPr>
          <a:xfrm>
            <a:off x="6157428" y="5455865"/>
            <a:ext cx="6410379" cy="789138"/>
          </a:xfrm>
          <a:prstGeom prst="line">
            <a:avLst/>
          </a:prstGeom>
          <a:ln w="21907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9" name="TextBox 9"/>
          <p:cNvSpPr txBox="1"/>
          <p:nvPr/>
        </p:nvSpPr>
        <p:spPr>
          <a:xfrm>
            <a:off x="12730200" y="5685058"/>
            <a:ext cx="4672110" cy="896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Deixar ele adulto 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437667" y="-266700"/>
            <a:ext cx="3125666" cy="128006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9507"/>
              </a:lnSpc>
              <a:spcBef>
                <a:spcPct val="0"/>
              </a:spcBef>
            </a:pPr>
            <a:r>
              <a:rPr lang="en-US" sz="6790">
                <a:solidFill>
                  <a:srgbClr val="000000"/>
                </a:solidFill>
                <a:latin typeface="Arial"/>
              </a:rPr>
              <a:t>2° Cena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800000">
            <a:off x="-114300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67461" y="2405480"/>
            <a:ext cx="6866078" cy="5143417"/>
          </a:xfrm>
          <a:custGeom>
            <a:avLst/>
            <a:gdLst/>
            <a:ahLst/>
            <a:cxnLst/>
            <a:rect l="l" t="t" r="r" b="b"/>
            <a:pathLst>
              <a:path w="6866078" h="5143417">
                <a:moveTo>
                  <a:pt x="0" y="0"/>
                </a:moveTo>
                <a:lnTo>
                  <a:pt x="6866078" y="0"/>
                </a:lnTo>
                <a:lnTo>
                  <a:pt x="6866078" y="5143416"/>
                </a:lnTo>
                <a:lnTo>
                  <a:pt x="0" y="51434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479" r="-35094"/>
            </a:stretch>
          </a:blipFill>
        </p:spPr>
      </p:sp>
      <p:sp>
        <p:nvSpPr>
          <p:cNvPr id="4" name="AutoShape 4"/>
          <p:cNvSpPr/>
          <p:nvPr/>
        </p:nvSpPr>
        <p:spPr>
          <a:xfrm>
            <a:off x="2855122" y="5558661"/>
            <a:ext cx="7815925" cy="2876679"/>
          </a:xfrm>
          <a:prstGeom prst="line">
            <a:avLst/>
          </a:prstGeom>
          <a:ln w="21907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5" name="TextBox 5"/>
          <p:cNvSpPr txBox="1"/>
          <p:nvPr/>
        </p:nvSpPr>
        <p:spPr>
          <a:xfrm>
            <a:off x="11156214" y="7739805"/>
            <a:ext cx="6448061" cy="25471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Remoção das mulheres e adição de amigos e familiares </a:t>
            </a:r>
          </a:p>
        </p:txBody>
      </p:sp>
      <p:sp>
        <p:nvSpPr>
          <p:cNvPr id="6" name="AutoShape 6"/>
          <p:cNvSpPr/>
          <p:nvPr/>
        </p:nvSpPr>
        <p:spPr>
          <a:xfrm flipV="1">
            <a:off x="4708306" y="3451924"/>
            <a:ext cx="7336328" cy="1691576"/>
          </a:xfrm>
          <a:prstGeom prst="line">
            <a:avLst/>
          </a:prstGeom>
          <a:ln w="219075" cap="flat">
            <a:solidFill>
              <a:srgbClr val="000000"/>
            </a:solidFill>
            <a:prstDash val="solid"/>
            <a:headEnd type="none" w="sm" len="sm"/>
            <a:tailEnd type="arrow" w="med" len="sm"/>
          </a:ln>
        </p:spPr>
      </p:sp>
      <p:sp>
        <p:nvSpPr>
          <p:cNvPr id="7" name="TextBox 7"/>
          <p:cNvSpPr txBox="1"/>
          <p:nvPr/>
        </p:nvSpPr>
        <p:spPr>
          <a:xfrm>
            <a:off x="12044634" y="2908670"/>
            <a:ext cx="6448061" cy="8960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Deixar ele adulto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51</Words>
  <Application>Microsoft Office PowerPoint</Application>
  <PresentationFormat>Personalizar</PresentationFormat>
  <Paragraphs>15</Paragraphs>
  <Slides>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7" baseType="lpstr">
      <vt:lpstr>Calibri</vt:lpstr>
      <vt:lpstr>Arial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Remoção da mulher</dc:title>
  <cp:lastModifiedBy>LAB07</cp:lastModifiedBy>
  <cp:revision>2</cp:revision>
  <dcterms:created xsi:type="dcterms:W3CDTF">2006-08-16T00:00:00Z</dcterms:created>
  <dcterms:modified xsi:type="dcterms:W3CDTF">2023-10-26T17:02:30Z</dcterms:modified>
  <dc:identifier>DAFwaRh9DmQ</dc:identifier>
</cp:coreProperties>
</file>

<file path=docProps/thumbnail.jpeg>
</file>